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943EEA"/>
    <a:srgbClr val="F04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0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5FCDE-0A84-59BF-AA62-49D663D17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A8230A-9DB2-A0F9-0278-8CDE2BC81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BA3752-7D9B-B6DE-2C95-08B5D17E3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51B8-C6BC-E697-2BD6-F76B9182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26AE90-DF3A-AFF6-1B3D-60A52F13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76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A2339-170E-A977-67DD-60273A7B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586E05-AD06-B3BD-D734-756B36FF5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7B7A54-75AD-2A97-5B9E-A43E4AF5E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405667-3E76-5748-5862-4134AE8C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949E55-FB4D-794A-4EDB-38AEE533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71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4BBACB-2EB9-D4C9-5D6D-DD135FF85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D91437-8553-6C1D-C6EF-77C5D6707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CFC700-42E6-9659-05D7-51CD8F8B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F639A0-AEC7-6C14-1126-C9D98B49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F8F9D-E634-6F24-23C2-4699CF5C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79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86500-5F4E-D446-73C7-1F452B5B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B9BDB4-5C43-7319-453A-5611B357D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F65665-4335-6E05-884E-7284FD12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F4E464-9E22-86FF-80D4-6AF7DE39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845944-94CC-9A23-F58C-8EE21DCC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70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0E598-306B-23E5-6C3A-5C2A9D70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F44033-B0FC-C897-3E78-681520862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2A950C-96B4-1E1F-A352-046F7EAB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E32D1F-2B00-FB1C-40C7-6E45EC61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24D9F1-4A06-EECF-D336-B2E1967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05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23984-CE43-C267-5427-8577FDF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249E97-5504-7938-B8DE-27C9508EF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BB6433-090B-3FFC-AD46-404434D5F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42483D-303F-2904-5AFD-FDC1FD8ED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D5E5B-AA78-E7A6-B430-80DFFE50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7CBCE5-A513-387D-C650-CF60919A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194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B6684-8742-0816-55C5-4B99726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37CFF4-4B5F-D18E-706D-B475C9E6B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A2C124-137A-05EB-F6C7-AFD279571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018D92-F46D-2F20-A69A-F12C071B4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06A063-582E-8FCF-D1D8-EA7F4AA3D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8D84574-066D-31BA-C5BE-69B8C7A1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54C057-BF6D-AAE5-6BB7-F9643832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79D029-80A3-9013-42D9-B996F0E9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66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6A1A6-3075-3EE1-031A-3B930ED8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4DB243-0B37-FE07-D0FA-FC42534B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E882ED-5313-0D9E-DD81-7261C879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4A8370-8D73-388E-2520-8FB325D6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99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03815D-EE74-2CC6-83A1-DDD40744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BAC4DF-18B1-E262-2765-63F609A1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A0B5C1-79B0-67DE-5678-7446D4A7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01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2CEE4-D8BC-19F4-2C1A-3C95AD1F5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FAC009-FF51-2F4B-BFE4-8977CB94F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3CDD6C-C9F4-E5F2-11A2-DE9F8F995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C19074-D366-258F-6E39-2195DCDB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33B658-3E93-491C-FBF0-BD35FA9E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9D056-5299-28EB-7A41-EFCA367F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5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67571-5E36-74A9-F18A-31B417BC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7F215F-D934-E3BA-3BD4-8BA091012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6FE533-4C9B-9A46-1547-AFCBAC560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B3E32E-37B7-2E25-0372-4911569C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5AAA58-0185-9EB6-899E-285844D1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014D1A-408C-492C-1AFB-F1FD40A0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44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BA032-7899-DF1E-146D-CA8B8C63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A3B8C4-D23E-9179-1100-79E1127DE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16787A-0A02-330E-7DA1-48DB5D617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3F3A7-D987-44F9-8FC3-E0F70C0362E3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4F5433-EFE8-7288-C7FD-331A505FD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044138-D737-16F4-CC0E-6B36F596F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DB710-F4B8-4672-8406-0A64945DF3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77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FB4E14-5E8F-3B1B-7A14-253C22B4E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1529">
            <a:off x="3305263" y="353115"/>
            <a:ext cx="8305101" cy="5536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BC8B559-41BE-A34A-3363-80FAC5FA6B57}"/>
              </a:ext>
            </a:extLst>
          </p:cNvPr>
          <p:cNvSpPr/>
          <p:nvPr/>
        </p:nvSpPr>
        <p:spPr>
          <a:xfrm rot="5400000">
            <a:off x="5942419" y="-5942419"/>
            <a:ext cx="304841" cy="1218968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B149A339-4D48-98B0-21AC-32036E25498A}"/>
              </a:ext>
            </a:extLst>
          </p:cNvPr>
          <p:cNvSpPr txBox="1">
            <a:spLocks/>
          </p:cNvSpPr>
          <p:nvPr/>
        </p:nvSpPr>
        <p:spPr>
          <a:xfrm>
            <a:off x="355093" y="4758499"/>
            <a:ext cx="9785783" cy="19599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«ПИНГ-ПИНГ»</a:t>
            </a:r>
            <a:endParaRPr lang="en-US" dirty="0">
              <a:solidFill>
                <a:schemeClr val="bg2">
                  <a:lumMod val="75000"/>
                </a:schemeClr>
              </a:solidFill>
              <a:latin typeface="Impact" panose="020B080603090205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ПРЕЗЕНТАЦИЯ ПРОЕКТА</a:t>
            </a:r>
          </a:p>
        </p:txBody>
      </p:sp>
      <p:pic>
        <p:nvPicPr>
          <p:cNvPr id="3" name="Рисунок 2" descr="Скрепка">
            <a:extLst>
              <a:ext uri="{FF2B5EF4-FFF2-40B4-BE49-F238E27FC236}">
                <a16:creationId xmlns:a16="http://schemas.microsoft.com/office/drawing/2014/main" id="{83B225A4-117A-DE0E-E207-E063FB50A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02919" y="-2136107"/>
            <a:ext cx="4881899" cy="488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5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D6878B-CC3E-93FF-9C4E-F1CBB1ED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3" y="339815"/>
            <a:ext cx="6973446" cy="5127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D7913741-46BD-7B24-55DD-36048E4CFFEB}"/>
              </a:ext>
            </a:extLst>
          </p:cNvPr>
          <p:cNvSpPr txBox="1">
            <a:spLocks/>
          </p:cNvSpPr>
          <p:nvPr/>
        </p:nvSpPr>
        <p:spPr>
          <a:xfrm>
            <a:off x="355093" y="5606951"/>
            <a:ext cx="9785783" cy="125104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ТЕКСТУРЫ</a:t>
            </a:r>
          </a:p>
        </p:txBody>
      </p:sp>
      <p:pic>
        <p:nvPicPr>
          <p:cNvPr id="10" name="Рисунок 9" descr="Пейзаж парка">
            <a:extLst>
              <a:ext uri="{FF2B5EF4-FFF2-40B4-BE49-F238E27FC236}">
                <a16:creationId xmlns:a16="http://schemas.microsoft.com/office/drawing/2014/main" id="{88198FB4-0409-FA43-8811-D244DD208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1900" y="2695575"/>
            <a:ext cx="44100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0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0AF4456-3E4A-F091-8B08-76C23BCC620E}"/>
              </a:ext>
            </a:extLst>
          </p:cNvPr>
          <p:cNvCxnSpPr>
            <a:cxnSpLocks/>
          </p:cNvCxnSpPr>
          <p:nvPr/>
        </p:nvCxnSpPr>
        <p:spPr>
          <a:xfrm>
            <a:off x="361950" y="5606951"/>
            <a:ext cx="497968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 descr="Резиновый утенок">
            <a:extLst>
              <a:ext uri="{FF2B5EF4-FFF2-40B4-BE49-F238E27FC236}">
                <a16:creationId xmlns:a16="http://schemas.microsoft.com/office/drawing/2014/main" id="{2A2FF134-1CC1-B5A9-E6EA-71BB6CF3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918" y="4929367"/>
            <a:ext cx="914400" cy="914400"/>
          </a:xfrm>
          <a:prstGeom prst="rect">
            <a:avLst/>
          </a:prstGeom>
        </p:spPr>
      </p:pic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B90EEE6B-8498-8958-25EE-38DA547C87E9}"/>
              </a:ext>
            </a:extLst>
          </p:cNvPr>
          <p:cNvSpPr txBox="1">
            <a:spLocks/>
          </p:cNvSpPr>
          <p:nvPr/>
        </p:nvSpPr>
        <p:spPr>
          <a:xfrm>
            <a:off x="355093" y="5606951"/>
            <a:ext cx="9785783" cy="125104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ПЕРЕДВИЖЕНИЕ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9076B-49D0-0E05-51D7-D7B758062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3" y="414159"/>
            <a:ext cx="5077511" cy="451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DA0666-E04A-93D2-479A-D143AFCEF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415" y="414159"/>
            <a:ext cx="6175492" cy="6029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8F3CB22-7B67-8E13-B3E0-AF526B3649A5}"/>
              </a:ext>
            </a:extLst>
          </p:cNvPr>
          <p:cNvSpPr/>
          <p:nvPr/>
        </p:nvSpPr>
        <p:spPr>
          <a:xfrm rot="5400000">
            <a:off x="5942419" y="-5942419"/>
            <a:ext cx="304841" cy="12189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CCE42B-D3B7-A5C5-EAF6-5AD1F90AB043}"/>
              </a:ext>
            </a:extLst>
          </p:cNvPr>
          <p:cNvSpPr/>
          <p:nvPr/>
        </p:nvSpPr>
        <p:spPr>
          <a:xfrm>
            <a:off x="720008" y="1625601"/>
            <a:ext cx="2747091" cy="958850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6680B08-6F33-F63A-2A1C-810F19141359}"/>
              </a:ext>
            </a:extLst>
          </p:cNvPr>
          <p:cNvSpPr/>
          <p:nvPr/>
        </p:nvSpPr>
        <p:spPr>
          <a:xfrm>
            <a:off x="720007" y="3852666"/>
            <a:ext cx="2747091" cy="958850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723451E-D3F0-3BA9-D88B-75688EE80D44}"/>
              </a:ext>
            </a:extLst>
          </p:cNvPr>
          <p:cNvSpPr/>
          <p:nvPr/>
        </p:nvSpPr>
        <p:spPr>
          <a:xfrm>
            <a:off x="6026331" y="2260156"/>
            <a:ext cx="2136158" cy="491433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966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55AC764-5519-F91C-EE40-86AA884FE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77" y="2813225"/>
            <a:ext cx="815179" cy="244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6B272F2-6E20-4BCA-14C3-24890B8C2274}"/>
              </a:ext>
            </a:extLst>
          </p:cNvPr>
          <p:cNvSpPr/>
          <p:nvPr/>
        </p:nvSpPr>
        <p:spPr>
          <a:xfrm>
            <a:off x="7907364" y="3216335"/>
            <a:ext cx="815179" cy="824140"/>
          </a:xfrm>
          <a:prstGeom prst="rect">
            <a:avLst/>
          </a:prstGeom>
          <a:blipFill dpi="0" rotWithShape="1">
            <a:blip r:embed="rId3">
              <a:alphaModFix amt="72000"/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Кости">
            <a:extLst>
              <a:ext uri="{FF2B5EF4-FFF2-40B4-BE49-F238E27FC236}">
                <a16:creationId xmlns:a16="http://schemas.microsoft.com/office/drawing/2014/main" id="{B60C98A1-A782-0409-D5CE-0FC0E802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694382">
            <a:off x="448679" y="4366425"/>
            <a:ext cx="1759616" cy="1759616"/>
          </a:xfrm>
          <a:prstGeom prst="rect">
            <a:avLst/>
          </a:prstGeom>
        </p:spPr>
      </p:pic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2DEF5AB6-C8E8-AEAF-E622-79DDC3AA0B70}"/>
              </a:ext>
            </a:extLst>
          </p:cNvPr>
          <p:cNvSpPr txBox="1">
            <a:spLocks/>
          </p:cNvSpPr>
          <p:nvPr/>
        </p:nvSpPr>
        <p:spPr>
          <a:xfrm>
            <a:off x="355093" y="5606951"/>
            <a:ext cx="9785783" cy="125104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СОПРИКОСНОВЕНИЕ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674EE7-9D54-0732-F70B-A5AE199AE562}"/>
              </a:ext>
            </a:extLst>
          </p:cNvPr>
          <p:cNvSpPr/>
          <p:nvPr/>
        </p:nvSpPr>
        <p:spPr>
          <a:xfrm rot="5400000">
            <a:off x="5942419" y="-5942419"/>
            <a:ext cx="304841" cy="12189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A820D0-58CF-A169-2F6B-56CBB7F10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728" y="1002068"/>
            <a:ext cx="815179" cy="244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578C14-8CEB-513C-86B2-B968B519D194}"/>
              </a:ext>
            </a:extLst>
          </p:cNvPr>
          <p:cNvSpPr/>
          <p:nvPr/>
        </p:nvSpPr>
        <p:spPr>
          <a:xfrm rot="3595263">
            <a:off x="8967736" y="3439600"/>
            <a:ext cx="2924851" cy="62313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C930FF1-9AD3-F5FA-3ABE-E81476EA5DF5}"/>
              </a:ext>
            </a:extLst>
          </p:cNvPr>
          <p:cNvSpPr/>
          <p:nvPr/>
        </p:nvSpPr>
        <p:spPr>
          <a:xfrm>
            <a:off x="7295981" y="3447605"/>
            <a:ext cx="815179" cy="824140"/>
          </a:xfrm>
          <a:prstGeom prst="rect">
            <a:avLst/>
          </a:prstGeom>
          <a:blipFill dpi="0" rotWithShape="1">
            <a:blip r:embed="rId3">
              <a:alphaModFix amt="72000"/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67DEE53-8162-0C8B-AB42-A2B378B59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71" y="3728234"/>
            <a:ext cx="815179" cy="815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4BAF9F8-A360-64B1-8D2C-8FD11C295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093" y="3984254"/>
            <a:ext cx="6363588" cy="55252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3FAFEEA-BC99-0F96-845F-DD67C5D8CC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479"/>
          <a:stretch/>
        </p:blipFill>
        <p:spPr>
          <a:xfrm>
            <a:off x="355093" y="1586352"/>
            <a:ext cx="6363588" cy="214342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769AFEE1-2B15-0B4A-BFDF-7ABECE586F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406"/>
          <a:stretch/>
        </p:blipFill>
        <p:spPr>
          <a:xfrm>
            <a:off x="355093" y="610134"/>
            <a:ext cx="636358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0;p29">
            <a:extLst>
              <a:ext uri="{FF2B5EF4-FFF2-40B4-BE49-F238E27FC236}">
                <a16:creationId xmlns:a16="http://schemas.microsoft.com/office/drawing/2014/main" id="{8EE2E5A1-2F66-571A-AAFB-A4F8037DA038}"/>
              </a:ext>
            </a:extLst>
          </p:cNvPr>
          <p:cNvSpPr txBox="1">
            <a:spLocks/>
          </p:cNvSpPr>
          <p:nvPr/>
        </p:nvSpPr>
        <p:spPr>
          <a:xfrm>
            <a:off x="355093" y="5606951"/>
            <a:ext cx="9785783" cy="125104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ПОБЕДА / ПРОИГРЫШ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71813D-1C9A-1E43-92A7-1B4360D42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6026" b="2637"/>
          <a:stretch/>
        </p:blipFill>
        <p:spPr>
          <a:xfrm>
            <a:off x="355094" y="1560140"/>
            <a:ext cx="6594838" cy="37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DBE267-36A3-0107-549B-B970BA9D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3" y="2164528"/>
            <a:ext cx="6594838" cy="181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B2B0D26-7846-DAEC-763D-A17008D84E8F}"/>
              </a:ext>
            </a:extLst>
          </p:cNvPr>
          <p:cNvSpPr/>
          <p:nvPr/>
        </p:nvSpPr>
        <p:spPr>
          <a:xfrm rot="5400000">
            <a:off x="5942419" y="-5942419"/>
            <a:ext cx="304841" cy="12189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E1B5BB-C1C7-BE35-25E1-942564B72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655" y="456974"/>
            <a:ext cx="4390251" cy="3000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A0DE30-D76C-ED2F-B241-82712B788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655" y="3618734"/>
            <a:ext cx="4390251" cy="2998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 descr="Фейерверки">
            <a:extLst>
              <a:ext uri="{FF2B5EF4-FFF2-40B4-BE49-F238E27FC236}">
                <a16:creationId xmlns:a16="http://schemas.microsoft.com/office/drawing/2014/main" id="{D6F39903-9F2F-7723-AD6D-3F182A11F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35575">
            <a:off x="554864" y="4241109"/>
            <a:ext cx="1182931" cy="1182931"/>
          </a:xfrm>
          <a:prstGeom prst="rect">
            <a:avLst/>
          </a:prstGeom>
        </p:spPr>
      </p:pic>
      <p:pic>
        <p:nvPicPr>
          <p:cNvPr id="17" name="Рисунок 16" descr="Знак &quot;Стоп&quot;">
            <a:extLst>
              <a:ext uri="{FF2B5EF4-FFF2-40B4-BE49-F238E27FC236}">
                <a16:creationId xmlns:a16="http://schemas.microsoft.com/office/drawing/2014/main" id="{987CA6BB-9EA3-DD13-A857-3AC98BEC26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30032">
            <a:off x="5377145" y="4376929"/>
            <a:ext cx="1182872" cy="1182872"/>
          </a:xfrm>
          <a:prstGeom prst="rect">
            <a:avLst/>
          </a:prstGeom>
        </p:spPr>
      </p:pic>
      <p:sp>
        <p:nvSpPr>
          <p:cNvPr id="19" name="Прямоугольник: усеченные противолежащие углы 18">
            <a:extLst>
              <a:ext uri="{FF2B5EF4-FFF2-40B4-BE49-F238E27FC236}">
                <a16:creationId xmlns:a16="http://schemas.microsoft.com/office/drawing/2014/main" id="{27587DCB-3D7D-63EE-EDA2-C2AFB95CA238}"/>
              </a:ext>
            </a:extLst>
          </p:cNvPr>
          <p:cNvSpPr/>
          <p:nvPr/>
        </p:nvSpPr>
        <p:spPr>
          <a:xfrm flipH="1">
            <a:off x="-3" y="1"/>
            <a:ext cx="6949933" cy="1237102"/>
          </a:xfrm>
          <a:prstGeom prst="snip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F8A4CD3-E84F-2E5B-11A0-F04F6056A5C5}"/>
              </a:ext>
            </a:extLst>
          </p:cNvPr>
          <p:cNvSpPr/>
          <p:nvPr/>
        </p:nvSpPr>
        <p:spPr>
          <a:xfrm rot="5400000">
            <a:off x="3322545" y="-3017396"/>
            <a:ext cx="304841" cy="694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362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6FB81C-D1C9-AB38-5F74-A20158942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0;p29">
            <a:extLst>
              <a:ext uri="{FF2B5EF4-FFF2-40B4-BE49-F238E27FC236}">
                <a16:creationId xmlns:a16="http://schemas.microsoft.com/office/drawing/2014/main" id="{7DD40298-C0E9-7103-B447-7BF6A7C4B84A}"/>
              </a:ext>
            </a:extLst>
          </p:cNvPr>
          <p:cNvSpPr txBox="1">
            <a:spLocks/>
          </p:cNvSpPr>
          <p:nvPr/>
        </p:nvSpPr>
        <p:spPr>
          <a:xfrm>
            <a:off x="355093" y="5606951"/>
            <a:ext cx="9785783" cy="125104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highlight>
                  <a:srgbClr val="F3F3F3"/>
                </a:highlight>
                <a:latin typeface="Impact" panose="020B0806030902050204" pitchFamily="34" charset="0"/>
                <a:cs typeface="Calibri" panose="020F0502020204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305597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15</Words>
  <Application>Microsoft Office PowerPoint</Application>
  <PresentationFormat>Широкоэкранный</PresentationFormat>
  <Paragraphs>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Impact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Loleeck Keks</dc:creator>
  <cp:lastModifiedBy>Loleeck Keks</cp:lastModifiedBy>
  <cp:revision>9</cp:revision>
  <dcterms:created xsi:type="dcterms:W3CDTF">2023-10-13T17:57:04Z</dcterms:created>
  <dcterms:modified xsi:type="dcterms:W3CDTF">2023-10-14T10:05:34Z</dcterms:modified>
</cp:coreProperties>
</file>